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3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5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7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4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BEBAE-AFA9-456E-A3B9-0A76FF5943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014C-FD4D-4780-B146-D409BEE6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80F67-1246-49F8-93FB-6777ED73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5F66187CFDE43B1E412D03260B2C4" ma:contentTypeVersion="16" ma:contentTypeDescription="Create a new document." ma:contentTypeScope="" ma:versionID="6718ec46238682aee680ccc8f330881e">
  <xsd:schema xmlns:xsd="http://www.w3.org/2001/XMLSchema" xmlns:xs="http://www.w3.org/2001/XMLSchema" xmlns:p="http://schemas.microsoft.com/office/2006/metadata/properties" xmlns:ns3="5d4f74fa-b1a9-46bf-a8f7-439e21d7bc81" xmlns:ns4="f89025da-66cf-4eca-8f29-fedb1a61258b" targetNamespace="http://schemas.microsoft.com/office/2006/metadata/properties" ma:root="true" ma:fieldsID="4f1c621fcb4cae45a5de264d6d4bb480" ns3:_="" ns4:_="">
    <xsd:import namespace="5d4f74fa-b1a9-46bf-a8f7-439e21d7bc81"/>
    <xsd:import namespace="f89025da-66cf-4eca-8f29-fedb1a6125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f74fa-b1a9-46bf-a8f7-439e21d7b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025da-66cf-4eca-8f29-fedb1a61258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4f74fa-b1a9-46bf-a8f7-439e21d7bc81" xsi:nil="true"/>
  </documentManagement>
</p:properties>
</file>

<file path=customXml/itemProps1.xml><?xml version="1.0" encoding="utf-8"?>
<ds:datastoreItem xmlns:ds="http://schemas.openxmlformats.org/officeDocument/2006/customXml" ds:itemID="{1E30E23F-D652-432B-B027-F6A41D0A4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f74fa-b1a9-46bf-a8f7-439e21d7bc81"/>
    <ds:schemaRef ds:uri="f89025da-66cf-4eca-8f29-fedb1a612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280C1-FF94-40E4-97D3-2036A8271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7640B-33BC-4335-BC53-00AE3AF1CC4B}">
  <ds:schemaRefs>
    <ds:schemaRef ds:uri="http://purl.org/dc/elements/1.1/"/>
    <ds:schemaRef ds:uri="f89025da-66cf-4eca-8f29-fedb1a61258b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d4f74fa-b1a9-46bf-a8f7-439e21d7bc8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Wyche, Joy</dc:creator>
  <cp:lastModifiedBy>Wyche, Joy</cp:lastModifiedBy>
  <cp:revision>2</cp:revision>
  <cp:lastPrinted>2023-07-31T01:02:04Z</cp:lastPrinted>
  <dcterms:created xsi:type="dcterms:W3CDTF">2023-07-30T23:42:22Z</dcterms:created>
  <dcterms:modified xsi:type="dcterms:W3CDTF">2023-08-24T16:47:29Z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0x01010066D5F66187CFDE43B1E412D03260B2C4</vt:lpwstr>
  </property>
</Properties>
</file>